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2038320" y="2070000"/>
            <a:ext cx="501624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encadrer à la centaine.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utiliser le vocabulaire.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8" name="ZoneTexte 23"/>
          <p:cNvSpPr/>
          <p:nvPr/>
        </p:nvSpPr>
        <p:spPr>
          <a:xfrm>
            <a:off x="2894400" y="12600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4 150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0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ZoneTexte 64"/>
          <p:cNvSpPr/>
          <p:nvPr/>
        </p:nvSpPr>
        <p:spPr>
          <a:xfrm>
            <a:off x="268560" y="4464000"/>
            <a:ext cx="82274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sept-mille-neuf-cent-quatre-vingt-neuf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294280" cy="559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4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5" name="ZoneTexte 26"/>
          <p:cNvSpPr/>
          <p:nvPr/>
        </p:nvSpPr>
        <p:spPr>
          <a:xfrm>
            <a:off x="2657520" y="111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4 150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ZoneTexte 25"/>
          <p:cNvSpPr/>
          <p:nvPr/>
        </p:nvSpPr>
        <p:spPr>
          <a:xfrm>
            <a:off x="1872000" y="108000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ZoneTexte 50"/>
          <p:cNvSpPr/>
          <p:nvPr/>
        </p:nvSpPr>
        <p:spPr>
          <a:xfrm>
            <a:off x="5122440" y="111060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4 200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8" name="Groupe 3"/>
          <p:cNvGrpSpPr/>
          <p:nvPr/>
        </p:nvGrpSpPr>
        <p:grpSpPr>
          <a:xfrm>
            <a:off x="2023920" y="1800000"/>
            <a:ext cx="1085760" cy="1511640"/>
            <a:chOff x="2023920" y="1800000"/>
            <a:chExt cx="1085760" cy="1511640"/>
          </a:xfrm>
        </p:grpSpPr>
        <p:sp>
          <p:nvSpPr>
            <p:cNvPr id="339" name="ZoneTexte 4"/>
            <p:cNvSpPr/>
            <p:nvPr/>
          </p:nvSpPr>
          <p:spPr>
            <a:xfrm>
              <a:off x="2023920" y="180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4 150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40" name="Connecteur droit 5"/>
            <p:cNvCxnSpPr/>
            <p:nvPr/>
          </p:nvCxnSpPr>
          <p:spPr>
            <a:xfrm>
              <a:off x="2444400" y="2188080"/>
              <a:ext cx="360" cy="112392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341" name="Ellipse 7"/>
          <p:cNvSpPr/>
          <p:nvPr/>
        </p:nvSpPr>
        <p:spPr>
          <a:xfrm>
            <a:off x="5862600" y="24764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2" name="Ellipse 8"/>
          <p:cNvSpPr/>
          <p:nvPr/>
        </p:nvSpPr>
        <p:spPr>
          <a:xfrm>
            <a:off x="1729440" y="24530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343" name="Groupe 9"/>
          <p:cNvGrpSpPr/>
          <p:nvPr/>
        </p:nvGrpSpPr>
        <p:grpSpPr>
          <a:xfrm>
            <a:off x="756000" y="2531880"/>
            <a:ext cx="6037200" cy="781560"/>
            <a:chOff x="756000" y="2531880"/>
            <a:chExt cx="6037200" cy="781560"/>
          </a:xfrm>
        </p:grpSpPr>
        <p:grpSp>
          <p:nvGrpSpPr>
            <p:cNvPr id="344" name="Groupe 10"/>
            <p:cNvGrpSpPr/>
            <p:nvPr/>
          </p:nvGrpSpPr>
          <p:grpSpPr>
            <a:xfrm>
              <a:off x="756000" y="2976840"/>
              <a:ext cx="4176000" cy="336600"/>
              <a:chOff x="756000" y="2976840"/>
              <a:chExt cx="4176000" cy="336600"/>
            </a:xfrm>
          </p:grpSpPr>
          <p:cxnSp>
            <p:nvCxnSpPr>
              <p:cNvPr id="345" name="Connecteur droit 17"/>
              <p:cNvCxnSpPr/>
              <p:nvPr/>
            </p:nvCxnSpPr>
            <p:spPr>
              <a:xfrm>
                <a:off x="756000" y="33134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6" name="Connecteur droit 18"/>
              <p:cNvCxnSpPr/>
              <p:nvPr/>
            </p:nvCxnSpPr>
            <p:spPr>
              <a:xfrm>
                <a:off x="2148120" y="29768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47" name="Groupe 11"/>
            <p:cNvGrpSpPr/>
            <p:nvPr/>
          </p:nvGrpSpPr>
          <p:grpSpPr>
            <a:xfrm>
              <a:off x="4932000" y="2975040"/>
              <a:ext cx="1861200" cy="336600"/>
              <a:chOff x="4932000" y="2975040"/>
              <a:chExt cx="1861200" cy="336600"/>
            </a:xfrm>
          </p:grpSpPr>
          <p:cxnSp>
            <p:nvCxnSpPr>
              <p:cNvPr id="348" name="Connecteur droit 15"/>
              <p:cNvCxnSpPr/>
              <p:nvPr/>
            </p:nvCxnSpPr>
            <p:spPr>
              <a:xfrm>
                <a:off x="4932000" y="331164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49" name="Connecteur droit 16"/>
              <p:cNvCxnSpPr/>
              <p:nvPr/>
            </p:nvCxnSpPr>
            <p:spPr>
              <a:xfrm>
                <a:off x="6323760" y="29750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50" name="ZoneTexte 13"/>
            <p:cNvSpPr/>
            <p:nvPr/>
          </p:nvSpPr>
          <p:spPr>
            <a:xfrm>
              <a:off x="1717920" y="253188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51" name="ZoneTexte 14"/>
            <p:cNvSpPr/>
            <p:nvPr/>
          </p:nvSpPr>
          <p:spPr>
            <a:xfrm>
              <a:off x="5855040" y="255492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5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3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ZoneTexte 65"/>
          <p:cNvSpPr/>
          <p:nvPr/>
        </p:nvSpPr>
        <p:spPr>
          <a:xfrm>
            <a:off x="1436400" y="5760000"/>
            <a:ext cx="63810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7 989 est compris entre 7 900 et 8 000.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56" name="Groupe 24"/>
          <p:cNvGrpSpPr/>
          <p:nvPr/>
        </p:nvGrpSpPr>
        <p:grpSpPr>
          <a:xfrm>
            <a:off x="5054040" y="4320000"/>
            <a:ext cx="1085760" cy="965160"/>
            <a:chOff x="5054040" y="4320000"/>
            <a:chExt cx="1085760" cy="965160"/>
          </a:xfrm>
        </p:grpSpPr>
        <p:sp>
          <p:nvSpPr>
            <p:cNvPr id="357" name="ZoneTexte 66"/>
            <p:cNvSpPr/>
            <p:nvPr/>
          </p:nvSpPr>
          <p:spPr>
            <a:xfrm>
              <a:off x="5054040" y="432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7 989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58" name="Connecteur droit 66"/>
            <p:cNvCxnSpPr/>
            <p:nvPr/>
          </p:nvCxnSpPr>
          <p:spPr>
            <a:xfrm>
              <a:off x="5812560" y="471492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359" name="Ellipse 11"/>
          <p:cNvSpPr/>
          <p:nvPr/>
        </p:nvSpPr>
        <p:spPr>
          <a:xfrm>
            <a:off x="1717920" y="44287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0" name="Ellipse 12"/>
          <p:cNvSpPr/>
          <p:nvPr/>
        </p:nvSpPr>
        <p:spPr>
          <a:xfrm>
            <a:off x="5896080" y="45104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361" name="Groupe 26"/>
          <p:cNvGrpSpPr/>
          <p:nvPr/>
        </p:nvGrpSpPr>
        <p:grpSpPr>
          <a:xfrm>
            <a:off x="756000" y="4507560"/>
            <a:ext cx="6037200" cy="781560"/>
            <a:chOff x="756000" y="4507560"/>
            <a:chExt cx="6037200" cy="781560"/>
          </a:xfrm>
        </p:grpSpPr>
        <p:grpSp>
          <p:nvGrpSpPr>
            <p:cNvPr id="362" name="Groupe 29"/>
            <p:cNvGrpSpPr/>
            <p:nvPr/>
          </p:nvGrpSpPr>
          <p:grpSpPr>
            <a:xfrm>
              <a:off x="756000" y="4952520"/>
              <a:ext cx="4176000" cy="336600"/>
              <a:chOff x="756000" y="4952520"/>
              <a:chExt cx="4176000" cy="336600"/>
            </a:xfrm>
          </p:grpSpPr>
          <p:cxnSp>
            <p:nvCxnSpPr>
              <p:cNvPr id="363" name="Connecteur droit 67"/>
              <p:cNvCxnSpPr/>
              <p:nvPr/>
            </p:nvCxnSpPr>
            <p:spPr>
              <a:xfrm>
                <a:off x="756000" y="528912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4" name="Connecteur droit 68"/>
              <p:cNvCxnSpPr/>
              <p:nvPr/>
            </p:nvCxnSpPr>
            <p:spPr>
              <a:xfrm>
                <a:off x="2148120" y="49525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65" name="Groupe 30"/>
            <p:cNvGrpSpPr/>
            <p:nvPr/>
          </p:nvGrpSpPr>
          <p:grpSpPr>
            <a:xfrm>
              <a:off x="4932000" y="4950720"/>
              <a:ext cx="1861200" cy="336600"/>
              <a:chOff x="4932000" y="4950720"/>
              <a:chExt cx="1861200" cy="336600"/>
            </a:xfrm>
          </p:grpSpPr>
          <p:cxnSp>
            <p:nvCxnSpPr>
              <p:cNvPr id="366" name="Connecteur droit 69"/>
              <p:cNvCxnSpPr/>
              <p:nvPr/>
            </p:nvCxnSpPr>
            <p:spPr>
              <a:xfrm>
                <a:off x="4932000" y="528732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7" name="Connecteur droit 70"/>
              <p:cNvCxnSpPr/>
              <p:nvPr/>
            </p:nvCxnSpPr>
            <p:spPr>
              <a:xfrm>
                <a:off x="6323760" y="49507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68" name="ZoneTexte 67"/>
            <p:cNvSpPr/>
            <p:nvPr/>
          </p:nvSpPr>
          <p:spPr>
            <a:xfrm>
              <a:off x="1717920" y="450756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69" name="ZoneTexte 68"/>
            <p:cNvSpPr/>
            <p:nvPr/>
          </p:nvSpPr>
          <p:spPr>
            <a:xfrm>
              <a:off x="5855040" y="45306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70" name="ZoneTexte 69"/>
          <p:cNvSpPr/>
          <p:nvPr/>
        </p:nvSpPr>
        <p:spPr>
          <a:xfrm>
            <a:off x="2657520" y="363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7 989&lt;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ZoneTexte 70"/>
          <p:cNvSpPr/>
          <p:nvPr/>
        </p:nvSpPr>
        <p:spPr>
          <a:xfrm>
            <a:off x="1884600" y="366336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7 900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ZoneTexte 71"/>
          <p:cNvSpPr/>
          <p:nvPr/>
        </p:nvSpPr>
        <p:spPr>
          <a:xfrm>
            <a:off x="5122440" y="363060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8 000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23"/>
          <p:cNvSpPr/>
          <p:nvPr/>
        </p:nvSpPr>
        <p:spPr>
          <a:xfrm>
            <a:off x="2894400" y="12600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1 205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" name="Groupe 25"/>
          <p:cNvGrpSpPr/>
          <p:nvPr/>
        </p:nvGrpSpPr>
        <p:grpSpPr>
          <a:xfrm>
            <a:off x="0" y="2266920"/>
            <a:ext cx="8983080" cy="785520"/>
            <a:chOff x="0" y="2266920"/>
            <a:chExt cx="8983080" cy="785520"/>
          </a:xfrm>
        </p:grpSpPr>
        <p:grpSp>
          <p:nvGrpSpPr>
            <p:cNvPr id="52" name="Groupe 3"/>
            <p:cNvGrpSpPr/>
            <p:nvPr/>
          </p:nvGrpSpPr>
          <p:grpSpPr>
            <a:xfrm>
              <a:off x="0" y="2712240"/>
              <a:ext cx="4175640" cy="340200"/>
              <a:chOff x="0" y="2712240"/>
              <a:chExt cx="4175640" cy="340200"/>
            </a:xfrm>
          </p:grpSpPr>
          <p:cxnSp>
            <p:nvCxnSpPr>
              <p:cNvPr id="53" name="Connecteur droit 4"/>
              <p:cNvCxnSpPr/>
              <p:nvPr/>
            </p:nvCxnSpPr>
            <p:spPr>
              <a:xfrm>
                <a:off x="0" y="304884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5"/>
              <p:cNvCxnSpPr/>
              <p:nvPr/>
            </p:nvCxnSpPr>
            <p:spPr>
              <a:xfrm>
                <a:off x="1440" y="27122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7"/>
              <p:cNvCxnSpPr/>
              <p:nvPr/>
            </p:nvCxnSpPr>
            <p:spPr>
              <a:xfrm>
                <a:off x="1391760" y="27122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8"/>
              <p:cNvCxnSpPr/>
              <p:nvPr/>
            </p:nvCxnSpPr>
            <p:spPr>
              <a:xfrm>
                <a:off x="2780640" y="27162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9"/>
              <p:cNvCxnSpPr/>
              <p:nvPr/>
            </p:nvCxnSpPr>
            <p:spPr>
              <a:xfrm>
                <a:off x="4175640" y="27162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58" name="Groupe 10"/>
            <p:cNvGrpSpPr/>
            <p:nvPr/>
          </p:nvGrpSpPr>
          <p:grpSpPr>
            <a:xfrm>
              <a:off x="4175640" y="2710440"/>
              <a:ext cx="4176000" cy="340200"/>
              <a:chOff x="4175640" y="2710440"/>
              <a:chExt cx="4176000" cy="340200"/>
            </a:xfrm>
          </p:grpSpPr>
          <p:cxnSp>
            <p:nvCxnSpPr>
              <p:cNvPr id="59" name="Connecteur droit 11"/>
              <p:cNvCxnSpPr/>
              <p:nvPr/>
            </p:nvCxnSpPr>
            <p:spPr>
              <a:xfrm>
                <a:off x="4175640" y="304668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13"/>
              <p:cNvCxnSpPr/>
              <p:nvPr/>
            </p:nvCxnSpPr>
            <p:spPr>
              <a:xfrm>
                <a:off x="5567760" y="271044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" name="Connecteur droit 14"/>
              <p:cNvCxnSpPr/>
              <p:nvPr/>
            </p:nvCxnSpPr>
            <p:spPr>
              <a:xfrm>
                <a:off x="6956640" y="27144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" name="Connecteur droit 15"/>
              <p:cNvCxnSpPr/>
              <p:nvPr/>
            </p:nvCxnSpPr>
            <p:spPr>
              <a:xfrm>
                <a:off x="8351640" y="27144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3" name="ZoneTexte 16"/>
            <p:cNvSpPr/>
            <p:nvPr/>
          </p:nvSpPr>
          <p:spPr>
            <a:xfrm>
              <a:off x="961560" y="226692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4" name="Connecteur droit 17"/>
            <p:cNvCxnSpPr/>
            <p:nvPr/>
          </p:nvCxnSpPr>
          <p:spPr>
            <a:xfrm>
              <a:off x="8351640" y="304668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65" name="ZoneTexte 18"/>
            <p:cNvSpPr/>
            <p:nvPr/>
          </p:nvSpPr>
          <p:spPr>
            <a:xfrm>
              <a:off x="2351880" y="226692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" name="ZoneTexte 19"/>
            <p:cNvSpPr/>
            <p:nvPr/>
          </p:nvSpPr>
          <p:spPr>
            <a:xfrm>
              <a:off x="3695760" y="229032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" name="ZoneTexte 6"/>
            <p:cNvSpPr/>
            <p:nvPr/>
          </p:nvSpPr>
          <p:spPr>
            <a:xfrm>
              <a:off x="5098680" y="229032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" name="ZoneTexte 12"/>
            <p:cNvSpPr/>
            <p:nvPr/>
          </p:nvSpPr>
          <p:spPr>
            <a:xfrm>
              <a:off x="6506280" y="229032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9" name="ZoneTexte 1"/>
          <p:cNvSpPr/>
          <p:nvPr/>
        </p:nvSpPr>
        <p:spPr>
          <a:xfrm>
            <a:off x="2242800" y="4320000"/>
            <a:ext cx="5032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mille-douze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804708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797580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e 23"/>
          <p:cNvGrpSpPr/>
          <p:nvPr/>
        </p:nvGrpSpPr>
        <p:grpSpPr>
          <a:xfrm>
            <a:off x="0" y="2496600"/>
            <a:ext cx="8983080" cy="785520"/>
            <a:chOff x="0" y="2496600"/>
            <a:chExt cx="8983080" cy="785520"/>
          </a:xfrm>
        </p:grpSpPr>
        <p:grpSp>
          <p:nvGrpSpPr>
            <p:cNvPr id="74" name="Groupe 27"/>
            <p:cNvGrpSpPr/>
            <p:nvPr/>
          </p:nvGrpSpPr>
          <p:grpSpPr>
            <a:xfrm>
              <a:off x="0" y="2941920"/>
              <a:ext cx="4175640" cy="340200"/>
              <a:chOff x="0" y="2941920"/>
              <a:chExt cx="4175640" cy="340200"/>
            </a:xfrm>
          </p:grpSpPr>
          <p:cxnSp>
            <p:nvCxnSpPr>
              <p:cNvPr id="75" name="Connecteur droit 39"/>
              <p:cNvCxnSpPr/>
              <p:nvPr/>
            </p:nvCxnSpPr>
            <p:spPr>
              <a:xfrm>
                <a:off x="0" y="3278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6" name="Connecteur droit 40"/>
              <p:cNvCxnSpPr/>
              <p:nvPr/>
            </p:nvCxnSpPr>
            <p:spPr>
              <a:xfrm>
                <a:off x="1440" y="2941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7" name="Connecteur droit 41"/>
              <p:cNvCxnSpPr/>
              <p:nvPr/>
            </p:nvCxnSpPr>
            <p:spPr>
              <a:xfrm>
                <a:off x="1391760" y="2941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8" name="Connecteur droit 42"/>
              <p:cNvCxnSpPr/>
              <p:nvPr/>
            </p:nvCxnSpPr>
            <p:spPr>
              <a:xfrm>
                <a:off x="2780640" y="2945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79" name="Connecteur droit 43"/>
              <p:cNvCxnSpPr/>
              <p:nvPr/>
            </p:nvCxnSpPr>
            <p:spPr>
              <a:xfrm>
                <a:off x="4175640" y="2945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80" name="Groupe 28"/>
            <p:cNvGrpSpPr/>
            <p:nvPr/>
          </p:nvGrpSpPr>
          <p:grpSpPr>
            <a:xfrm>
              <a:off x="4175640" y="2940120"/>
              <a:ext cx="4176000" cy="340200"/>
              <a:chOff x="4175640" y="2940120"/>
              <a:chExt cx="4176000" cy="340200"/>
            </a:xfrm>
          </p:grpSpPr>
          <p:cxnSp>
            <p:nvCxnSpPr>
              <p:cNvPr id="81" name="Connecteur droit 35"/>
              <p:cNvCxnSpPr/>
              <p:nvPr/>
            </p:nvCxnSpPr>
            <p:spPr>
              <a:xfrm>
                <a:off x="4175640" y="3276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2" name="Connecteur droit 36"/>
              <p:cNvCxnSpPr/>
              <p:nvPr/>
            </p:nvCxnSpPr>
            <p:spPr>
              <a:xfrm>
                <a:off x="5567760" y="2940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3" name="Connecteur droit 37"/>
              <p:cNvCxnSpPr/>
              <p:nvPr/>
            </p:nvCxnSpPr>
            <p:spPr>
              <a:xfrm>
                <a:off x="6956640" y="2944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4" name="Connecteur droit 38"/>
              <p:cNvCxnSpPr/>
              <p:nvPr/>
            </p:nvCxnSpPr>
            <p:spPr>
              <a:xfrm>
                <a:off x="8351640" y="2944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85" name="ZoneTexte 29"/>
            <p:cNvSpPr/>
            <p:nvPr/>
          </p:nvSpPr>
          <p:spPr>
            <a:xfrm>
              <a:off x="961560" y="2496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86" name="Connecteur droit 30"/>
            <p:cNvCxnSpPr/>
            <p:nvPr/>
          </p:nvCxnSpPr>
          <p:spPr>
            <a:xfrm>
              <a:off x="8351640" y="3276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87" name="ZoneTexte 31"/>
            <p:cNvSpPr/>
            <p:nvPr/>
          </p:nvSpPr>
          <p:spPr>
            <a:xfrm>
              <a:off x="2351880" y="2496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8" name="ZoneTexte 32"/>
            <p:cNvSpPr/>
            <p:nvPr/>
          </p:nvSpPr>
          <p:spPr>
            <a:xfrm>
              <a:off x="3695760" y="2520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9" name="ZoneTexte 33"/>
            <p:cNvSpPr/>
            <p:nvPr/>
          </p:nvSpPr>
          <p:spPr>
            <a:xfrm>
              <a:off x="5098680" y="2520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0" name="ZoneTexte 34"/>
            <p:cNvSpPr/>
            <p:nvPr/>
          </p:nvSpPr>
          <p:spPr>
            <a:xfrm>
              <a:off x="6506280" y="2520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93" name="Groupe 48"/>
          <p:cNvGrpSpPr/>
          <p:nvPr/>
        </p:nvGrpSpPr>
        <p:grpSpPr>
          <a:xfrm>
            <a:off x="5123880" y="2160000"/>
            <a:ext cx="1085760" cy="1134720"/>
            <a:chOff x="5123880" y="2160000"/>
            <a:chExt cx="1085760" cy="1134720"/>
          </a:xfrm>
        </p:grpSpPr>
        <p:sp>
          <p:nvSpPr>
            <p:cNvPr id="94" name="ZoneTexte 6"/>
            <p:cNvSpPr/>
            <p:nvPr/>
          </p:nvSpPr>
          <p:spPr>
            <a:xfrm>
              <a:off x="5123880" y="216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1 025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5" name="Connecteur droit 12"/>
            <p:cNvCxnSpPr/>
            <p:nvPr/>
          </p:nvCxnSpPr>
          <p:spPr>
            <a:xfrm>
              <a:off x="5666760" y="27244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96" name="Ellipse 24"/>
          <p:cNvSpPr/>
          <p:nvPr/>
        </p:nvSpPr>
        <p:spPr>
          <a:xfrm>
            <a:off x="5135400" y="24631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ZoneTexte 26"/>
          <p:cNvSpPr/>
          <p:nvPr/>
        </p:nvSpPr>
        <p:spPr>
          <a:xfrm>
            <a:off x="2657520" y="129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1 205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25"/>
          <p:cNvSpPr/>
          <p:nvPr/>
        </p:nvSpPr>
        <p:spPr>
          <a:xfrm>
            <a:off x="1872000" y="126000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1 200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Ellipse 49"/>
          <p:cNvSpPr/>
          <p:nvPr/>
        </p:nvSpPr>
        <p:spPr>
          <a:xfrm>
            <a:off x="6530400" y="24631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0" name="ZoneTexte 50"/>
          <p:cNvSpPr/>
          <p:nvPr/>
        </p:nvSpPr>
        <p:spPr>
          <a:xfrm>
            <a:off x="5194800" y="12934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1 300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2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2"/>
          <p:cNvSpPr/>
          <p:nvPr/>
        </p:nvSpPr>
        <p:spPr>
          <a:xfrm>
            <a:off x="2657520" y="363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1 012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Texte 3"/>
          <p:cNvSpPr/>
          <p:nvPr/>
        </p:nvSpPr>
        <p:spPr>
          <a:xfrm>
            <a:off x="1884600" y="366336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8"/>
          <p:cNvSpPr/>
          <p:nvPr/>
        </p:nvSpPr>
        <p:spPr>
          <a:xfrm>
            <a:off x="5194800" y="36334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7" name="Groupe 1"/>
          <p:cNvGrpSpPr/>
          <p:nvPr/>
        </p:nvGrpSpPr>
        <p:grpSpPr>
          <a:xfrm>
            <a:off x="2557800" y="4320000"/>
            <a:ext cx="1085760" cy="1134720"/>
            <a:chOff x="2557800" y="4320000"/>
            <a:chExt cx="1085760" cy="1134720"/>
          </a:xfrm>
        </p:grpSpPr>
        <p:sp>
          <p:nvSpPr>
            <p:cNvPr id="108" name="ZoneTexte 15"/>
            <p:cNvSpPr/>
            <p:nvPr/>
          </p:nvSpPr>
          <p:spPr>
            <a:xfrm>
              <a:off x="2557800" y="432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1 012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09" name="Connecteur droit 1"/>
            <p:cNvCxnSpPr/>
            <p:nvPr/>
          </p:nvCxnSpPr>
          <p:spPr>
            <a:xfrm>
              <a:off x="3100680" y="48844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10" name="Ellipse 1"/>
          <p:cNvSpPr/>
          <p:nvPr/>
        </p:nvSpPr>
        <p:spPr>
          <a:xfrm>
            <a:off x="2356920" y="4644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1" name="Ellipse 2"/>
          <p:cNvSpPr/>
          <p:nvPr/>
        </p:nvSpPr>
        <p:spPr>
          <a:xfrm>
            <a:off x="3751920" y="4644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112" name="Groupe 2"/>
          <p:cNvGrpSpPr/>
          <p:nvPr/>
        </p:nvGrpSpPr>
        <p:grpSpPr>
          <a:xfrm>
            <a:off x="-3600" y="4656600"/>
            <a:ext cx="8983080" cy="785520"/>
            <a:chOff x="-3600" y="4656600"/>
            <a:chExt cx="8983080" cy="785520"/>
          </a:xfrm>
        </p:grpSpPr>
        <p:grpSp>
          <p:nvGrpSpPr>
            <p:cNvPr id="113" name="Groupe 6"/>
            <p:cNvGrpSpPr/>
            <p:nvPr/>
          </p:nvGrpSpPr>
          <p:grpSpPr>
            <a:xfrm>
              <a:off x="-3600" y="5101920"/>
              <a:ext cx="4175640" cy="340200"/>
              <a:chOff x="-3600" y="5101920"/>
              <a:chExt cx="4175640" cy="340200"/>
            </a:xfrm>
          </p:grpSpPr>
          <p:cxnSp>
            <p:nvCxnSpPr>
              <p:cNvPr id="114" name="Connecteur droit 2"/>
              <p:cNvCxnSpPr/>
              <p:nvPr/>
            </p:nvCxnSpPr>
            <p:spPr>
              <a:xfrm>
                <a:off x="-3600" y="5438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5" name="Connecteur droit 3"/>
              <p:cNvCxnSpPr/>
              <p:nvPr/>
            </p:nvCxnSpPr>
            <p:spPr>
              <a:xfrm>
                <a:off x="-2160" y="5101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6" name="Connecteur droit 6"/>
              <p:cNvCxnSpPr/>
              <p:nvPr/>
            </p:nvCxnSpPr>
            <p:spPr>
              <a:xfrm>
                <a:off x="1388160" y="5101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7" name="Connecteur droit 10"/>
              <p:cNvCxnSpPr/>
              <p:nvPr/>
            </p:nvCxnSpPr>
            <p:spPr>
              <a:xfrm>
                <a:off x="2777040" y="5105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8" name="Connecteur droit 23"/>
              <p:cNvCxnSpPr/>
              <p:nvPr/>
            </p:nvCxnSpPr>
            <p:spPr>
              <a:xfrm>
                <a:off x="4172040" y="5105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19" name="Groupe 7"/>
            <p:cNvGrpSpPr/>
            <p:nvPr/>
          </p:nvGrpSpPr>
          <p:grpSpPr>
            <a:xfrm>
              <a:off x="4172040" y="5100120"/>
              <a:ext cx="4176000" cy="340200"/>
              <a:chOff x="4172040" y="5100120"/>
              <a:chExt cx="4176000" cy="340200"/>
            </a:xfrm>
          </p:grpSpPr>
          <p:cxnSp>
            <p:nvCxnSpPr>
              <p:cNvPr id="120" name="Connecteur droit 24"/>
              <p:cNvCxnSpPr/>
              <p:nvPr/>
            </p:nvCxnSpPr>
            <p:spPr>
              <a:xfrm>
                <a:off x="4172040" y="5436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1" name="Connecteur droit 25"/>
              <p:cNvCxnSpPr/>
              <p:nvPr/>
            </p:nvCxnSpPr>
            <p:spPr>
              <a:xfrm>
                <a:off x="5564160" y="5100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2" name="Connecteur droit 26"/>
              <p:cNvCxnSpPr/>
              <p:nvPr/>
            </p:nvCxnSpPr>
            <p:spPr>
              <a:xfrm>
                <a:off x="6953040" y="5104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3" name="Connecteur droit 27"/>
              <p:cNvCxnSpPr/>
              <p:nvPr/>
            </p:nvCxnSpPr>
            <p:spPr>
              <a:xfrm>
                <a:off x="8348040" y="5104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24" name="ZoneTexte 17"/>
            <p:cNvSpPr/>
            <p:nvPr/>
          </p:nvSpPr>
          <p:spPr>
            <a:xfrm>
              <a:off x="957960" y="4656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25" name="Connecteur droit 28"/>
            <p:cNvCxnSpPr/>
            <p:nvPr/>
          </p:nvCxnSpPr>
          <p:spPr>
            <a:xfrm>
              <a:off x="8348040" y="5436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26" name="ZoneTexte 20"/>
            <p:cNvSpPr/>
            <p:nvPr/>
          </p:nvSpPr>
          <p:spPr>
            <a:xfrm>
              <a:off x="2348280" y="4656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7" name="ZoneTexte 21"/>
            <p:cNvSpPr/>
            <p:nvPr/>
          </p:nvSpPr>
          <p:spPr>
            <a:xfrm>
              <a:off x="3692160" y="4680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8" name="ZoneTexte 22"/>
            <p:cNvSpPr/>
            <p:nvPr/>
          </p:nvSpPr>
          <p:spPr>
            <a:xfrm>
              <a:off x="5095080" y="4680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" name="ZoneTexte 24"/>
            <p:cNvSpPr/>
            <p:nvPr/>
          </p:nvSpPr>
          <p:spPr>
            <a:xfrm>
              <a:off x="6502680" y="4680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30" name="ZoneTexte 27"/>
          <p:cNvSpPr/>
          <p:nvPr/>
        </p:nvSpPr>
        <p:spPr>
          <a:xfrm>
            <a:off x="1436400" y="5760000"/>
            <a:ext cx="63810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1 012 est compris entre 1 000 et 1 100.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ZoneTexte 23"/>
          <p:cNvSpPr/>
          <p:nvPr/>
        </p:nvSpPr>
        <p:spPr>
          <a:xfrm>
            <a:off x="2894400" y="12600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7 777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4" name="Groupe 25"/>
          <p:cNvGrpSpPr/>
          <p:nvPr/>
        </p:nvGrpSpPr>
        <p:grpSpPr>
          <a:xfrm>
            <a:off x="0" y="2160000"/>
            <a:ext cx="8983080" cy="785520"/>
            <a:chOff x="0" y="2160000"/>
            <a:chExt cx="8983080" cy="785520"/>
          </a:xfrm>
        </p:grpSpPr>
        <p:grpSp>
          <p:nvGrpSpPr>
            <p:cNvPr id="135" name="Groupe 3"/>
            <p:cNvGrpSpPr/>
            <p:nvPr/>
          </p:nvGrpSpPr>
          <p:grpSpPr>
            <a:xfrm>
              <a:off x="0" y="2605320"/>
              <a:ext cx="4175640" cy="340200"/>
              <a:chOff x="0" y="2605320"/>
              <a:chExt cx="4175640" cy="340200"/>
            </a:xfrm>
          </p:grpSpPr>
          <p:cxnSp>
            <p:nvCxnSpPr>
              <p:cNvPr id="136" name="Connecteur droit 4"/>
              <p:cNvCxnSpPr/>
              <p:nvPr/>
            </p:nvCxnSpPr>
            <p:spPr>
              <a:xfrm>
                <a:off x="0" y="29419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7" name="Connecteur droit 5"/>
              <p:cNvCxnSpPr/>
              <p:nvPr/>
            </p:nvCxnSpPr>
            <p:spPr>
              <a:xfrm>
                <a:off x="1440" y="26053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8" name="Connecteur droit 7"/>
              <p:cNvCxnSpPr/>
              <p:nvPr/>
            </p:nvCxnSpPr>
            <p:spPr>
              <a:xfrm>
                <a:off x="1391760" y="26053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9" name="Connecteur droit 8"/>
              <p:cNvCxnSpPr/>
              <p:nvPr/>
            </p:nvCxnSpPr>
            <p:spPr>
              <a:xfrm>
                <a:off x="2780640" y="2609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0" name="Connecteur droit 9"/>
              <p:cNvCxnSpPr/>
              <p:nvPr/>
            </p:nvCxnSpPr>
            <p:spPr>
              <a:xfrm>
                <a:off x="4175640" y="2609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41" name="Groupe 10"/>
            <p:cNvGrpSpPr/>
            <p:nvPr/>
          </p:nvGrpSpPr>
          <p:grpSpPr>
            <a:xfrm>
              <a:off x="4175640" y="2603520"/>
              <a:ext cx="4176000" cy="340200"/>
              <a:chOff x="4175640" y="2603520"/>
              <a:chExt cx="4176000" cy="340200"/>
            </a:xfrm>
          </p:grpSpPr>
          <p:cxnSp>
            <p:nvCxnSpPr>
              <p:cNvPr id="142" name="Connecteur droit 11"/>
              <p:cNvCxnSpPr/>
              <p:nvPr/>
            </p:nvCxnSpPr>
            <p:spPr>
              <a:xfrm>
                <a:off x="4175640" y="29397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3" name="Connecteur droit 13"/>
              <p:cNvCxnSpPr/>
              <p:nvPr/>
            </p:nvCxnSpPr>
            <p:spPr>
              <a:xfrm>
                <a:off x="5567760" y="26035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4" name="Connecteur droit 14"/>
              <p:cNvCxnSpPr/>
              <p:nvPr/>
            </p:nvCxnSpPr>
            <p:spPr>
              <a:xfrm>
                <a:off x="6956640" y="2607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5" name="Connecteur droit 15"/>
              <p:cNvCxnSpPr/>
              <p:nvPr/>
            </p:nvCxnSpPr>
            <p:spPr>
              <a:xfrm>
                <a:off x="8351640" y="2607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46" name="ZoneTexte 16"/>
            <p:cNvSpPr/>
            <p:nvPr/>
          </p:nvSpPr>
          <p:spPr>
            <a:xfrm>
              <a:off x="961560" y="21600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7" name="Connecteur droit 17"/>
            <p:cNvCxnSpPr/>
            <p:nvPr/>
          </p:nvCxnSpPr>
          <p:spPr>
            <a:xfrm>
              <a:off x="8351640" y="29397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48" name="ZoneTexte 18"/>
            <p:cNvSpPr/>
            <p:nvPr/>
          </p:nvSpPr>
          <p:spPr>
            <a:xfrm>
              <a:off x="2351880" y="21600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9" name="ZoneTexte 19"/>
            <p:cNvSpPr/>
            <p:nvPr/>
          </p:nvSpPr>
          <p:spPr>
            <a:xfrm>
              <a:off x="3695760" y="21834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0" name="ZoneTexte 6"/>
            <p:cNvSpPr/>
            <p:nvPr/>
          </p:nvSpPr>
          <p:spPr>
            <a:xfrm>
              <a:off x="5098680" y="21834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1" name="ZoneTexte 12"/>
            <p:cNvSpPr/>
            <p:nvPr/>
          </p:nvSpPr>
          <p:spPr>
            <a:xfrm>
              <a:off x="6506280" y="21834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5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28"/>
          <p:cNvSpPr/>
          <p:nvPr/>
        </p:nvSpPr>
        <p:spPr>
          <a:xfrm>
            <a:off x="744840" y="3625200"/>
            <a:ext cx="750132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cinq-mille-trois-cent-sept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e 23"/>
          <p:cNvGrpSpPr/>
          <p:nvPr/>
        </p:nvGrpSpPr>
        <p:grpSpPr>
          <a:xfrm>
            <a:off x="0" y="2599200"/>
            <a:ext cx="8983080" cy="785520"/>
            <a:chOff x="0" y="2599200"/>
            <a:chExt cx="8983080" cy="785520"/>
          </a:xfrm>
        </p:grpSpPr>
        <p:grpSp>
          <p:nvGrpSpPr>
            <p:cNvPr id="157" name="Groupe 27"/>
            <p:cNvGrpSpPr/>
            <p:nvPr/>
          </p:nvGrpSpPr>
          <p:grpSpPr>
            <a:xfrm>
              <a:off x="0" y="3044520"/>
              <a:ext cx="4175640" cy="340200"/>
              <a:chOff x="0" y="3044520"/>
              <a:chExt cx="4175640" cy="340200"/>
            </a:xfrm>
          </p:grpSpPr>
          <p:cxnSp>
            <p:nvCxnSpPr>
              <p:cNvPr id="158" name="Connecteur droit 39"/>
              <p:cNvCxnSpPr/>
              <p:nvPr/>
            </p:nvCxnSpPr>
            <p:spPr>
              <a:xfrm>
                <a:off x="0" y="33811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9" name="Connecteur droit 40"/>
              <p:cNvCxnSpPr/>
              <p:nvPr/>
            </p:nvCxnSpPr>
            <p:spPr>
              <a:xfrm>
                <a:off x="1440" y="30445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0" name="Connecteur droit 41"/>
              <p:cNvCxnSpPr/>
              <p:nvPr/>
            </p:nvCxnSpPr>
            <p:spPr>
              <a:xfrm>
                <a:off x="1391760" y="30445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1" name="Connecteur droit 42"/>
              <p:cNvCxnSpPr/>
              <p:nvPr/>
            </p:nvCxnSpPr>
            <p:spPr>
              <a:xfrm>
                <a:off x="2780640" y="3048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2" name="Connecteur droit 43"/>
              <p:cNvCxnSpPr/>
              <p:nvPr/>
            </p:nvCxnSpPr>
            <p:spPr>
              <a:xfrm>
                <a:off x="4175640" y="30484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63" name="Groupe 28"/>
            <p:cNvGrpSpPr/>
            <p:nvPr/>
          </p:nvGrpSpPr>
          <p:grpSpPr>
            <a:xfrm>
              <a:off x="4175640" y="3042720"/>
              <a:ext cx="4176000" cy="340200"/>
              <a:chOff x="4175640" y="3042720"/>
              <a:chExt cx="4176000" cy="340200"/>
            </a:xfrm>
          </p:grpSpPr>
          <p:cxnSp>
            <p:nvCxnSpPr>
              <p:cNvPr id="164" name="Connecteur droit 35"/>
              <p:cNvCxnSpPr/>
              <p:nvPr/>
            </p:nvCxnSpPr>
            <p:spPr>
              <a:xfrm>
                <a:off x="4175640" y="33789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5" name="Connecteur droit 36"/>
              <p:cNvCxnSpPr/>
              <p:nvPr/>
            </p:nvCxnSpPr>
            <p:spPr>
              <a:xfrm>
                <a:off x="5567760" y="30427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6" name="Connecteur droit 37"/>
              <p:cNvCxnSpPr/>
              <p:nvPr/>
            </p:nvCxnSpPr>
            <p:spPr>
              <a:xfrm>
                <a:off x="6956640" y="30466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7" name="Connecteur droit 38"/>
              <p:cNvCxnSpPr/>
              <p:nvPr/>
            </p:nvCxnSpPr>
            <p:spPr>
              <a:xfrm>
                <a:off x="8351640" y="30466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68" name="ZoneTexte 29"/>
            <p:cNvSpPr/>
            <p:nvPr/>
          </p:nvSpPr>
          <p:spPr>
            <a:xfrm>
              <a:off x="961560" y="25992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69" name="Connecteur droit 30"/>
            <p:cNvCxnSpPr/>
            <p:nvPr/>
          </p:nvCxnSpPr>
          <p:spPr>
            <a:xfrm>
              <a:off x="8351640" y="33789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70" name="ZoneTexte 31"/>
            <p:cNvSpPr/>
            <p:nvPr/>
          </p:nvSpPr>
          <p:spPr>
            <a:xfrm>
              <a:off x="2351880" y="25992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1" name="ZoneTexte 32"/>
            <p:cNvSpPr/>
            <p:nvPr/>
          </p:nvSpPr>
          <p:spPr>
            <a:xfrm>
              <a:off x="3695760" y="26226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2" name="ZoneTexte 33"/>
            <p:cNvSpPr/>
            <p:nvPr/>
          </p:nvSpPr>
          <p:spPr>
            <a:xfrm>
              <a:off x="5098680" y="26226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3" name="ZoneTexte 34"/>
            <p:cNvSpPr/>
            <p:nvPr/>
          </p:nvSpPr>
          <p:spPr>
            <a:xfrm>
              <a:off x="6506280" y="26226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76" name="Groupe 48"/>
          <p:cNvGrpSpPr/>
          <p:nvPr/>
        </p:nvGrpSpPr>
        <p:grpSpPr>
          <a:xfrm>
            <a:off x="3490920" y="2160000"/>
            <a:ext cx="1085760" cy="1224720"/>
            <a:chOff x="3490920" y="2160000"/>
            <a:chExt cx="1085760" cy="1224720"/>
          </a:xfrm>
        </p:grpSpPr>
        <p:sp>
          <p:nvSpPr>
            <p:cNvPr id="177" name="ZoneTexte 6"/>
            <p:cNvSpPr/>
            <p:nvPr/>
          </p:nvSpPr>
          <p:spPr>
            <a:xfrm>
              <a:off x="3490920" y="216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7 777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78" name="Connecteur droit 12"/>
            <p:cNvCxnSpPr/>
            <p:nvPr/>
          </p:nvCxnSpPr>
          <p:spPr>
            <a:xfrm>
              <a:off x="3862800" y="2503080"/>
              <a:ext cx="360" cy="8820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79" name="Ellipse 24"/>
          <p:cNvSpPr/>
          <p:nvPr/>
        </p:nvSpPr>
        <p:spPr>
          <a:xfrm>
            <a:off x="2381040" y="25394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ZoneTexte 26"/>
          <p:cNvSpPr/>
          <p:nvPr/>
        </p:nvSpPr>
        <p:spPr>
          <a:xfrm>
            <a:off x="2657520" y="129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7 777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ZoneTexte 25"/>
          <p:cNvSpPr/>
          <p:nvPr/>
        </p:nvSpPr>
        <p:spPr>
          <a:xfrm>
            <a:off x="1872000" y="126000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7 900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Ellipse 49"/>
          <p:cNvSpPr/>
          <p:nvPr/>
        </p:nvSpPr>
        <p:spPr>
          <a:xfrm>
            <a:off x="3780720" y="25621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ZoneTexte 50"/>
          <p:cNvSpPr/>
          <p:nvPr/>
        </p:nvSpPr>
        <p:spPr>
          <a:xfrm>
            <a:off x="5194800" y="12934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8 000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30"/>
          <p:cNvSpPr/>
          <p:nvPr/>
        </p:nvSpPr>
        <p:spPr>
          <a:xfrm>
            <a:off x="2657520" y="363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5 307&lt;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35"/>
          <p:cNvSpPr/>
          <p:nvPr/>
        </p:nvSpPr>
        <p:spPr>
          <a:xfrm>
            <a:off x="1897200" y="363816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5 300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ZoneTexte 36"/>
          <p:cNvSpPr/>
          <p:nvPr/>
        </p:nvSpPr>
        <p:spPr>
          <a:xfrm>
            <a:off x="5036040" y="363816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5 400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0" name="Groupe 8"/>
          <p:cNvGrpSpPr/>
          <p:nvPr/>
        </p:nvGrpSpPr>
        <p:grpSpPr>
          <a:xfrm>
            <a:off x="5317920" y="4282200"/>
            <a:ext cx="1085760" cy="1039320"/>
            <a:chOff x="5317920" y="4282200"/>
            <a:chExt cx="1085760" cy="1039320"/>
          </a:xfrm>
        </p:grpSpPr>
        <p:sp>
          <p:nvSpPr>
            <p:cNvPr id="191" name="ZoneTexte 37"/>
            <p:cNvSpPr/>
            <p:nvPr/>
          </p:nvSpPr>
          <p:spPr>
            <a:xfrm>
              <a:off x="5317920" y="42822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5 307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92" name="Connecteur droit 29"/>
            <p:cNvCxnSpPr/>
            <p:nvPr/>
          </p:nvCxnSpPr>
          <p:spPr>
            <a:xfrm>
              <a:off x="5706000" y="4750920"/>
              <a:ext cx="360" cy="57096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93" name="Ellipse 3"/>
          <p:cNvSpPr/>
          <p:nvPr/>
        </p:nvSpPr>
        <p:spPr>
          <a:xfrm>
            <a:off x="5109480" y="45766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4" name="Ellipse 4"/>
          <p:cNvSpPr/>
          <p:nvPr/>
        </p:nvSpPr>
        <p:spPr>
          <a:xfrm>
            <a:off x="6530400" y="45648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195" name="Groupe 12"/>
          <p:cNvGrpSpPr/>
          <p:nvPr/>
        </p:nvGrpSpPr>
        <p:grpSpPr>
          <a:xfrm>
            <a:off x="0" y="4555800"/>
            <a:ext cx="8983080" cy="785520"/>
            <a:chOff x="0" y="4555800"/>
            <a:chExt cx="8983080" cy="785520"/>
          </a:xfrm>
        </p:grpSpPr>
        <p:grpSp>
          <p:nvGrpSpPr>
            <p:cNvPr id="196" name="Groupe 13"/>
            <p:cNvGrpSpPr/>
            <p:nvPr/>
          </p:nvGrpSpPr>
          <p:grpSpPr>
            <a:xfrm>
              <a:off x="0" y="5001120"/>
              <a:ext cx="4175640" cy="340200"/>
              <a:chOff x="0" y="5001120"/>
              <a:chExt cx="4175640" cy="340200"/>
            </a:xfrm>
          </p:grpSpPr>
          <p:cxnSp>
            <p:nvCxnSpPr>
              <p:cNvPr id="197" name="Connecteur droit 31"/>
              <p:cNvCxnSpPr/>
              <p:nvPr/>
            </p:nvCxnSpPr>
            <p:spPr>
              <a:xfrm>
                <a:off x="0" y="53377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8" name="Connecteur droit 32"/>
              <p:cNvCxnSpPr/>
              <p:nvPr/>
            </p:nvCxnSpPr>
            <p:spPr>
              <a:xfrm>
                <a:off x="1440" y="50011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9" name="Connecteur droit 33"/>
              <p:cNvCxnSpPr/>
              <p:nvPr/>
            </p:nvCxnSpPr>
            <p:spPr>
              <a:xfrm>
                <a:off x="1391760" y="50011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0" name="Connecteur droit 34"/>
              <p:cNvCxnSpPr/>
              <p:nvPr/>
            </p:nvCxnSpPr>
            <p:spPr>
              <a:xfrm>
                <a:off x="2780640" y="5005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1" name="Connecteur droit 44"/>
              <p:cNvCxnSpPr/>
              <p:nvPr/>
            </p:nvCxnSpPr>
            <p:spPr>
              <a:xfrm>
                <a:off x="4175640" y="5005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02" name="Groupe 14"/>
            <p:cNvGrpSpPr/>
            <p:nvPr/>
          </p:nvGrpSpPr>
          <p:grpSpPr>
            <a:xfrm>
              <a:off x="4175640" y="4999320"/>
              <a:ext cx="4176000" cy="340200"/>
              <a:chOff x="4175640" y="4999320"/>
              <a:chExt cx="4176000" cy="340200"/>
            </a:xfrm>
          </p:grpSpPr>
          <p:cxnSp>
            <p:nvCxnSpPr>
              <p:cNvPr id="203" name="Connecteur droit 45"/>
              <p:cNvCxnSpPr/>
              <p:nvPr/>
            </p:nvCxnSpPr>
            <p:spPr>
              <a:xfrm>
                <a:off x="4175640" y="53355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4" name="Connecteur droit 46"/>
              <p:cNvCxnSpPr/>
              <p:nvPr/>
            </p:nvCxnSpPr>
            <p:spPr>
              <a:xfrm>
                <a:off x="5567760" y="49993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5" name="Connecteur droit 47"/>
              <p:cNvCxnSpPr/>
              <p:nvPr/>
            </p:nvCxnSpPr>
            <p:spPr>
              <a:xfrm>
                <a:off x="6956640" y="5003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6" name="Connecteur droit 48"/>
              <p:cNvCxnSpPr/>
              <p:nvPr/>
            </p:nvCxnSpPr>
            <p:spPr>
              <a:xfrm>
                <a:off x="8351640" y="50032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07" name="ZoneTexte 38"/>
            <p:cNvSpPr/>
            <p:nvPr/>
          </p:nvSpPr>
          <p:spPr>
            <a:xfrm>
              <a:off x="961560" y="45558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08" name="Connecteur droit 49"/>
            <p:cNvCxnSpPr/>
            <p:nvPr/>
          </p:nvCxnSpPr>
          <p:spPr>
            <a:xfrm>
              <a:off x="8351640" y="53355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09" name="ZoneTexte 39"/>
            <p:cNvSpPr/>
            <p:nvPr/>
          </p:nvSpPr>
          <p:spPr>
            <a:xfrm>
              <a:off x="2351880" y="45558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ZoneTexte 40"/>
            <p:cNvSpPr/>
            <p:nvPr/>
          </p:nvSpPr>
          <p:spPr>
            <a:xfrm>
              <a:off x="3695760" y="45792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1" name="ZoneTexte 41"/>
            <p:cNvSpPr/>
            <p:nvPr/>
          </p:nvSpPr>
          <p:spPr>
            <a:xfrm>
              <a:off x="5098680" y="45792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2" name="ZoneTexte 42"/>
            <p:cNvSpPr/>
            <p:nvPr/>
          </p:nvSpPr>
          <p:spPr>
            <a:xfrm>
              <a:off x="6506280" y="45792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5 400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3" name="ZoneTexte 43"/>
          <p:cNvSpPr/>
          <p:nvPr/>
        </p:nvSpPr>
        <p:spPr>
          <a:xfrm>
            <a:off x="1468800" y="5760000"/>
            <a:ext cx="63810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5307 est compris entre 5 300 et 5 400.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ZoneTexte 23"/>
          <p:cNvSpPr/>
          <p:nvPr/>
        </p:nvSpPr>
        <p:spPr>
          <a:xfrm>
            <a:off x="2894400" y="12600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2 008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44"/>
          <p:cNvSpPr/>
          <p:nvPr/>
        </p:nvSpPr>
        <p:spPr>
          <a:xfrm>
            <a:off x="2088000" y="3600000"/>
            <a:ext cx="651096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deux-mille-huit&lt;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23" name="Groupe 48"/>
          <p:cNvGrpSpPr/>
          <p:nvPr/>
        </p:nvGrpSpPr>
        <p:grpSpPr>
          <a:xfrm>
            <a:off x="2356920" y="2160000"/>
            <a:ext cx="1085760" cy="1195200"/>
            <a:chOff x="2356920" y="2160000"/>
            <a:chExt cx="1085760" cy="1195200"/>
          </a:xfrm>
        </p:grpSpPr>
        <p:sp>
          <p:nvSpPr>
            <p:cNvPr id="224" name="ZoneTexte 6"/>
            <p:cNvSpPr/>
            <p:nvPr/>
          </p:nvSpPr>
          <p:spPr>
            <a:xfrm>
              <a:off x="2356920" y="216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2 008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25" name="Connecteur droit 12"/>
            <p:cNvCxnSpPr/>
            <p:nvPr/>
          </p:nvCxnSpPr>
          <p:spPr>
            <a:xfrm>
              <a:off x="2899800" y="2754360"/>
              <a:ext cx="360" cy="6012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226" name="Ellipse 24"/>
          <p:cNvSpPr/>
          <p:nvPr/>
        </p:nvSpPr>
        <p:spPr>
          <a:xfrm>
            <a:off x="2360520" y="2591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7" name="ZoneTexte 26"/>
          <p:cNvSpPr/>
          <p:nvPr/>
        </p:nvSpPr>
        <p:spPr>
          <a:xfrm>
            <a:off x="2657520" y="129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2 008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25"/>
          <p:cNvSpPr/>
          <p:nvPr/>
        </p:nvSpPr>
        <p:spPr>
          <a:xfrm>
            <a:off x="1872000" y="126000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Ellipse 49"/>
          <p:cNvSpPr/>
          <p:nvPr/>
        </p:nvSpPr>
        <p:spPr>
          <a:xfrm>
            <a:off x="3755520" y="2591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0" name="ZoneTexte 50"/>
          <p:cNvSpPr/>
          <p:nvPr/>
        </p:nvSpPr>
        <p:spPr>
          <a:xfrm>
            <a:off x="5146560" y="126720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1" name="Groupe 3"/>
          <p:cNvGrpSpPr/>
          <p:nvPr/>
        </p:nvGrpSpPr>
        <p:grpSpPr>
          <a:xfrm>
            <a:off x="0" y="2603880"/>
            <a:ext cx="8983080" cy="785520"/>
            <a:chOff x="0" y="2603880"/>
            <a:chExt cx="8983080" cy="785520"/>
          </a:xfrm>
        </p:grpSpPr>
        <p:grpSp>
          <p:nvGrpSpPr>
            <p:cNvPr id="232" name="Groupe 4"/>
            <p:cNvGrpSpPr/>
            <p:nvPr/>
          </p:nvGrpSpPr>
          <p:grpSpPr>
            <a:xfrm>
              <a:off x="0" y="3049200"/>
              <a:ext cx="4175640" cy="340200"/>
              <a:chOff x="0" y="3049200"/>
              <a:chExt cx="4175640" cy="340200"/>
            </a:xfrm>
          </p:grpSpPr>
          <p:cxnSp>
            <p:nvCxnSpPr>
              <p:cNvPr id="233" name="Connecteur droit 18"/>
              <p:cNvCxnSpPr/>
              <p:nvPr/>
            </p:nvCxnSpPr>
            <p:spPr>
              <a:xfrm>
                <a:off x="0" y="338580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4" name="Connecteur droit 19"/>
              <p:cNvCxnSpPr/>
              <p:nvPr/>
            </p:nvCxnSpPr>
            <p:spPr>
              <a:xfrm>
                <a:off x="1440" y="30492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5" name="Connecteur droit 20"/>
              <p:cNvCxnSpPr/>
              <p:nvPr/>
            </p:nvCxnSpPr>
            <p:spPr>
              <a:xfrm>
                <a:off x="1391760" y="30492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6" name="Connecteur droit 21"/>
              <p:cNvCxnSpPr/>
              <p:nvPr/>
            </p:nvCxnSpPr>
            <p:spPr>
              <a:xfrm>
                <a:off x="2780640" y="3053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7" name="Connecteur droit 22"/>
              <p:cNvCxnSpPr/>
              <p:nvPr/>
            </p:nvCxnSpPr>
            <p:spPr>
              <a:xfrm>
                <a:off x="4175640" y="3053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38" name="Groupe 5"/>
            <p:cNvGrpSpPr/>
            <p:nvPr/>
          </p:nvGrpSpPr>
          <p:grpSpPr>
            <a:xfrm>
              <a:off x="4175640" y="3047400"/>
              <a:ext cx="4176000" cy="340200"/>
              <a:chOff x="4175640" y="3047400"/>
              <a:chExt cx="4176000" cy="340200"/>
            </a:xfrm>
          </p:grpSpPr>
          <p:cxnSp>
            <p:nvCxnSpPr>
              <p:cNvPr id="239" name="Connecteur droit 14"/>
              <p:cNvCxnSpPr/>
              <p:nvPr/>
            </p:nvCxnSpPr>
            <p:spPr>
              <a:xfrm>
                <a:off x="4175640" y="33836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0" name="Connecteur droit 15"/>
              <p:cNvCxnSpPr/>
              <p:nvPr/>
            </p:nvCxnSpPr>
            <p:spPr>
              <a:xfrm>
                <a:off x="5567760" y="30474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1" name="Connecteur droit 16"/>
              <p:cNvCxnSpPr/>
              <p:nvPr/>
            </p:nvCxnSpPr>
            <p:spPr>
              <a:xfrm>
                <a:off x="6956640" y="30513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2" name="Connecteur droit 17"/>
              <p:cNvCxnSpPr/>
              <p:nvPr/>
            </p:nvCxnSpPr>
            <p:spPr>
              <a:xfrm>
                <a:off x="8351640" y="30513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43" name="ZoneTexte 7"/>
            <p:cNvSpPr/>
            <p:nvPr/>
          </p:nvSpPr>
          <p:spPr>
            <a:xfrm>
              <a:off x="961560" y="260388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44" name="Connecteur droit 8"/>
            <p:cNvCxnSpPr/>
            <p:nvPr/>
          </p:nvCxnSpPr>
          <p:spPr>
            <a:xfrm>
              <a:off x="8351640" y="33836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45" name="ZoneTexte 9"/>
            <p:cNvSpPr/>
            <p:nvPr/>
          </p:nvSpPr>
          <p:spPr>
            <a:xfrm>
              <a:off x="2351880" y="260388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6" name="ZoneTexte 10"/>
            <p:cNvSpPr/>
            <p:nvPr/>
          </p:nvSpPr>
          <p:spPr>
            <a:xfrm>
              <a:off x="3695760" y="262728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7" name="ZoneTexte 11"/>
            <p:cNvSpPr/>
            <p:nvPr/>
          </p:nvSpPr>
          <p:spPr>
            <a:xfrm>
              <a:off x="5098680" y="262728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8" name="ZoneTexte 13"/>
            <p:cNvSpPr/>
            <p:nvPr/>
          </p:nvSpPr>
          <p:spPr>
            <a:xfrm>
              <a:off x="6506280" y="262728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4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0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45"/>
          <p:cNvSpPr/>
          <p:nvPr/>
        </p:nvSpPr>
        <p:spPr>
          <a:xfrm>
            <a:off x="1436400" y="5760000"/>
            <a:ext cx="63810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2 008 est compris entre 2 000 et 2 100.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3" name="Groupe 15"/>
          <p:cNvGrpSpPr/>
          <p:nvPr/>
        </p:nvGrpSpPr>
        <p:grpSpPr>
          <a:xfrm>
            <a:off x="2356920" y="4320000"/>
            <a:ext cx="1085760" cy="1195200"/>
            <a:chOff x="2356920" y="4320000"/>
            <a:chExt cx="1085760" cy="1195200"/>
          </a:xfrm>
        </p:grpSpPr>
        <p:sp>
          <p:nvSpPr>
            <p:cNvPr id="254" name="ZoneTexte 46"/>
            <p:cNvSpPr/>
            <p:nvPr/>
          </p:nvSpPr>
          <p:spPr>
            <a:xfrm>
              <a:off x="2356920" y="432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2 008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55" name="Connecteur droit 50"/>
            <p:cNvCxnSpPr/>
            <p:nvPr/>
          </p:nvCxnSpPr>
          <p:spPr>
            <a:xfrm>
              <a:off x="2899800" y="4914360"/>
              <a:ext cx="360" cy="6012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256" name="Ellipse 5"/>
          <p:cNvSpPr/>
          <p:nvPr/>
        </p:nvSpPr>
        <p:spPr>
          <a:xfrm>
            <a:off x="2360520" y="4751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57" name="Ellipse 6"/>
          <p:cNvSpPr/>
          <p:nvPr/>
        </p:nvSpPr>
        <p:spPr>
          <a:xfrm>
            <a:off x="3755520" y="4751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258" name="Groupe 16"/>
          <p:cNvGrpSpPr/>
          <p:nvPr/>
        </p:nvGrpSpPr>
        <p:grpSpPr>
          <a:xfrm>
            <a:off x="0" y="4763880"/>
            <a:ext cx="8983080" cy="785520"/>
            <a:chOff x="0" y="4763880"/>
            <a:chExt cx="8983080" cy="785520"/>
          </a:xfrm>
        </p:grpSpPr>
        <p:grpSp>
          <p:nvGrpSpPr>
            <p:cNvPr id="259" name="Groupe 17"/>
            <p:cNvGrpSpPr/>
            <p:nvPr/>
          </p:nvGrpSpPr>
          <p:grpSpPr>
            <a:xfrm>
              <a:off x="0" y="5209200"/>
              <a:ext cx="4175640" cy="340200"/>
              <a:chOff x="0" y="5209200"/>
              <a:chExt cx="4175640" cy="340200"/>
            </a:xfrm>
          </p:grpSpPr>
          <p:cxnSp>
            <p:nvCxnSpPr>
              <p:cNvPr id="260" name="Connecteur droit 51"/>
              <p:cNvCxnSpPr/>
              <p:nvPr/>
            </p:nvCxnSpPr>
            <p:spPr>
              <a:xfrm>
                <a:off x="0" y="554580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1" name="Connecteur droit 52"/>
              <p:cNvCxnSpPr/>
              <p:nvPr/>
            </p:nvCxnSpPr>
            <p:spPr>
              <a:xfrm>
                <a:off x="1440" y="52092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2" name="Connecteur droit 53"/>
              <p:cNvCxnSpPr/>
              <p:nvPr/>
            </p:nvCxnSpPr>
            <p:spPr>
              <a:xfrm>
                <a:off x="1391760" y="520920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3" name="Connecteur droit 54"/>
              <p:cNvCxnSpPr/>
              <p:nvPr/>
            </p:nvCxnSpPr>
            <p:spPr>
              <a:xfrm>
                <a:off x="2780640" y="5213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4" name="Connecteur droit 55"/>
              <p:cNvCxnSpPr/>
              <p:nvPr/>
            </p:nvCxnSpPr>
            <p:spPr>
              <a:xfrm>
                <a:off x="4175640" y="52131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65" name="Groupe 18"/>
            <p:cNvGrpSpPr/>
            <p:nvPr/>
          </p:nvGrpSpPr>
          <p:grpSpPr>
            <a:xfrm>
              <a:off x="4175640" y="5207400"/>
              <a:ext cx="4176000" cy="340200"/>
              <a:chOff x="4175640" y="5207400"/>
              <a:chExt cx="4176000" cy="340200"/>
            </a:xfrm>
          </p:grpSpPr>
          <p:cxnSp>
            <p:nvCxnSpPr>
              <p:cNvPr id="266" name="Connecteur droit 56"/>
              <p:cNvCxnSpPr/>
              <p:nvPr/>
            </p:nvCxnSpPr>
            <p:spPr>
              <a:xfrm>
                <a:off x="4175640" y="55436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7" name="Connecteur droit 57"/>
              <p:cNvCxnSpPr/>
              <p:nvPr/>
            </p:nvCxnSpPr>
            <p:spPr>
              <a:xfrm>
                <a:off x="5567760" y="520740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8" name="Connecteur droit 58"/>
              <p:cNvCxnSpPr/>
              <p:nvPr/>
            </p:nvCxnSpPr>
            <p:spPr>
              <a:xfrm>
                <a:off x="6956640" y="52113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9" name="Connecteur droit 59"/>
              <p:cNvCxnSpPr/>
              <p:nvPr/>
            </p:nvCxnSpPr>
            <p:spPr>
              <a:xfrm>
                <a:off x="8351640" y="521136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70" name="ZoneTexte 47"/>
            <p:cNvSpPr/>
            <p:nvPr/>
          </p:nvSpPr>
          <p:spPr>
            <a:xfrm>
              <a:off x="961560" y="476388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71" name="Connecteur droit 60"/>
            <p:cNvCxnSpPr/>
            <p:nvPr/>
          </p:nvCxnSpPr>
          <p:spPr>
            <a:xfrm>
              <a:off x="8351640" y="554364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72" name="ZoneTexte 48"/>
            <p:cNvSpPr/>
            <p:nvPr/>
          </p:nvSpPr>
          <p:spPr>
            <a:xfrm>
              <a:off x="2351880" y="476388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3" name="ZoneTexte 49"/>
            <p:cNvSpPr/>
            <p:nvPr/>
          </p:nvSpPr>
          <p:spPr>
            <a:xfrm>
              <a:off x="3695760" y="478728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4" name="ZoneTexte 51"/>
            <p:cNvSpPr/>
            <p:nvPr/>
          </p:nvSpPr>
          <p:spPr>
            <a:xfrm>
              <a:off x="5098680" y="478728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5" name="ZoneTexte 52"/>
            <p:cNvSpPr/>
            <p:nvPr/>
          </p:nvSpPr>
          <p:spPr>
            <a:xfrm>
              <a:off x="6506280" y="478728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76" name="ZoneTexte 53"/>
          <p:cNvSpPr/>
          <p:nvPr/>
        </p:nvSpPr>
        <p:spPr>
          <a:xfrm>
            <a:off x="2657520" y="363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2 008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ZoneTexte 54"/>
          <p:cNvSpPr/>
          <p:nvPr/>
        </p:nvSpPr>
        <p:spPr>
          <a:xfrm>
            <a:off x="1859040" y="363816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ZoneTexte 55"/>
          <p:cNvSpPr/>
          <p:nvPr/>
        </p:nvSpPr>
        <p:spPr>
          <a:xfrm>
            <a:off x="5070240" y="3644640"/>
            <a:ext cx="13842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ZoneTexte 23"/>
          <p:cNvSpPr/>
          <p:nvPr/>
        </p:nvSpPr>
        <p:spPr>
          <a:xfrm>
            <a:off x="2894400" y="12600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4 999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3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ZoneTexte 56"/>
          <p:cNvSpPr/>
          <p:nvPr/>
        </p:nvSpPr>
        <p:spPr>
          <a:xfrm>
            <a:off x="871200" y="3600000"/>
            <a:ext cx="80830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quatre-mille-cent-quatre&lt;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88" name="Groupe 48"/>
          <p:cNvGrpSpPr/>
          <p:nvPr/>
        </p:nvGrpSpPr>
        <p:grpSpPr>
          <a:xfrm>
            <a:off x="5054040" y="2160000"/>
            <a:ext cx="1085760" cy="965160"/>
            <a:chOff x="5054040" y="2160000"/>
            <a:chExt cx="1085760" cy="965160"/>
          </a:xfrm>
        </p:grpSpPr>
        <p:sp>
          <p:nvSpPr>
            <p:cNvPr id="289" name="ZoneTexte 6"/>
            <p:cNvSpPr/>
            <p:nvPr/>
          </p:nvSpPr>
          <p:spPr>
            <a:xfrm>
              <a:off x="5054040" y="216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4 999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90" name="Connecteur droit 12"/>
            <p:cNvCxnSpPr/>
            <p:nvPr/>
          </p:nvCxnSpPr>
          <p:spPr>
            <a:xfrm>
              <a:off x="5812560" y="255492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291" name="Ellipse 24"/>
          <p:cNvSpPr/>
          <p:nvPr/>
        </p:nvSpPr>
        <p:spPr>
          <a:xfrm>
            <a:off x="1717920" y="22687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2" name="ZoneTexte 26"/>
          <p:cNvSpPr/>
          <p:nvPr/>
        </p:nvSpPr>
        <p:spPr>
          <a:xfrm>
            <a:off x="2657520" y="129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4 999&lt;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25"/>
          <p:cNvSpPr/>
          <p:nvPr/>
        </p:nvSpPr>
        <p:spPr>
          <a:xfrm>
            <a:off x="1872000" y="126000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4 900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Ellipse 49"/>
          <p:cNvSpPr/>
          <p:nvPr/>
        </p:nvSpPr>
        <p:spPr>
          <a:xfrm>
            <a:off x="5896080" y="23504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5" name="ZoneTexte 50"/>
          <p:cNvSpPr/>
          <p:nvPr/>
        </p:nvSpPr>
        <p:spPr>
          <a:xfrm>
            <a:off x="5122440" y="129060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6" name="Groupe 3"/>
          <p:cNvGrpSpPr/>
          <p:nvPr/>
        </p:nvGrpSpPr>
        <p:grpSpPr>
          <a:xfrm>
            <a:off x="756000" y="2347560"/>
            <a:ext cx="6037200" cy="781560"/>
            <a:chOff x="756000" y="2347560"/>
            <a:chExt cx="6037200" cy="781560"/>
          </a:xfrm>
        </p:grpSpPr>
        <p:grpSp>
          <p:nvGrpSpPr>
            <p:cNvPr id="297" name="Groupe 4"/>
            <p:cNvGrpSpPr/>
            <p:nvPr/>
          </p:nvGrpSpPr>
          <p:grpSpPr>
            <a:xfrm>
              <a:off x="756000" y="2792520"/>
              <a:ext cx="4176000" cy="336600"/>
              <a:chOff x="756000" y="2792520"/>
              <a:chExt cx="4176000" cy="336600"/>
            </a:xfrm>
          </p:grpSpPr>
          <p:cxnSp>
            <p:nvCxnSpPr>
              <p:cNvPr id="298" name="Connecteur droit 18"/>
              <p:cNvCxnSpPr/>
              <p:nvPr/>
            </p:nvCxnSpPr>
            <p:spPr>
              <a:xfrm>
                <a:off x="756000" y="312912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99" name="Connecteur droit 20"/>
              <p:cNvCxnSpPr/>
              <p:nvPr/>
            </p:nvCxnSpPr>
            <p:spPr>
              <a:xfrm>
                <a:off x="2148120" y="27925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00" name="Groupe 5"/>
            <p:cNvGrpSpPr/>
            <p:nvPr/>
          </p:nvGrpSpPr>
          <p:grpSpPr>
            <a:xfrm>
              <a:off x="4932000" y="2790720"/>
              <a:ext cx="1861200" cy="336600"/>
              <a:chOff x="4932000" y="2790720"/>
              <a:chExt cx="1861200" cy="336600"/>
            </a:xfrm>
          </p:grpSpPr>
          <p:cxnSp>
            <p:nvCxnSpPr>
              <p:cNvPr id="301" name="Connecteur droit 14"/>
              <p:cNvCxnSpPr/>
              <p:nvPr/>
            </p:nvCxnSpPr>
            <p:spPr>
              <a:xfrm>
                <a:off x="4932000" y="312732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2" name="Connecteur droit 15"/>
              <p:cNvCxnSpPr/>
              <p:nvPr/>
            </p:nvCxnSpPr>
            <p:spPr>
              <a:xfrm>
                <a:off x="6323760" y="27907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03" name="ZoneTexte 7"/>
            <p:cNvSpPr/>
            <p:nvPr/>
          </p:nvSpPr>
          <p:spPr>
            <a:xfrm>
              <a:off x="1717920" y="234756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4" name="ZoneTexte 11"/>
            <p:cNvSpPr/>
            <p:nvPr/>
          </p:nvSpPr>
          <p:spPr>
            <a:xfrm>
              <a:off x="5855040" y="23706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6" name=""/>
          <p:cNvSpPr/>
          <p:nvPr/>
        </p:nvSpPr>
        <p:spPr>
          <a:xfrm>
            <a:off x="8047440" y="106056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7976160" y="3792600"/>
            <a:ext cx="113832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ZoneTexte 57"/>
          <p:cNvSpPr/>
          <p:nvPr/>
        </p:nvSpPr>
        <p:spPr>
          <a:xfrm>
            <a:off x="1423800" y="5925240"/>
            <a:ext cx="63810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4 104 est compris entre 4 100 et 4 200.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9" name="Groupe 19"/>
          <p:cNvGrpSpPr/>
          <p:nvPr/>
        </p:nvGrpSpPr>
        <p:grpSpPr>
          <a:xfrm>
            <a:off x="2023920" y="4320000"/>
            <a:ext cx="1085760" cy="1511640"/>
            <a:chOff x="2023920" y="4320000"/>
            <a:chExt cx="1085760" cy="1511640"/>
          </a:xfrm>
        </p:grpSpPr>
        <p:sp>
          <p:nvSpPr>
            <p:cNvPr id="310" name="ZoneTexte 58"/>
            <p:cNvSpPr/>
            <p:nvPr/>
          </p:nvSpPr>
          <p:spPr>
            <a:xfrm>
              <a:off x="2023920" y="4320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4 104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11" name="Connecteur droit 61"/>
            <p:cNvCxnSpPr/>
            <p:nvPr/>
          </p:nvCxnSpPr>
          <p:spPr>
            <a:xfrm>
              <a:off x="2444400" y="4708080"/>
              <a:ext cx="360" cy="112392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312" name="Ellipse 9"/>
          <p:cNvSpPr/>
          <p:nvPr/>
        </p:nvSpPr>
        <p:spPr>
          <a:xfrm>
            <a:off x="5862600" y="49964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3" name="Ellipse 10"/>
          <p:cNvSpPr/>
          <p:nvPr/>
        </p:nvSpPr>
        <p:spPr>
          <a:xfrm>
            <a:off x="1729440" y="49730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314" name="Groupe 20"/>
          <p:cNvGrpSpPr/>
          <p:nvPr/>
        </p:nvGrpSpPr>
        <p:grpSpPr>
          <a:xfrm>
            <a:off x="756000" y="5051880"/>
            <a:ext cx="6037200" cy="781560"/>
            <a:chOff x="756000" y="5051880"/>
            <a:chExt cx="6037200" cy="781560"/>
          </a:xfrm>
        </p:grpSpPr>
        <p:grpSp>
          <p:nvGrpSpPr>
            <p:cNvPr id="315" name="Groupe 21"/>
            <p:cNvGrpSpPr/>
            <p:nvPr/>
          </p:nvGrpSpPr>
          <p:grpSpPr>
            <a:xfrm>
              <a:off x="756000" y="5496840"/>
              <a:ext cx="4176000" cy="336600"/>
              <a:chOff x="756000" y="5496840"/>
              <a:chExt cx="4176000" cy="336600"/>
            </a:xfrm>
          </p:grpSpPr>
          <p:cxnSp>
            <p:nvCxnSpPr>
              <p:cNvPr id="316" name="Connecteur droit 62"/>
              <p:cNvCxnSpPr/>
              <p:nvPr/>
            </p:nvCxnSpPr>
            <p:spPr>
              <a:xfrm>
                <a:off x="756000" y="583344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7" name="Connecteur droit 63"/>
              <p:cNvCxnSpPr/>
              <p:nvPr/>
            </p:nvCxnSpPr>
            <p:spPr>
              <a:xfrm>
                <a:off x="2148120" y="54968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318" name="Groupe 22"/>
            <p:cNvGrpSpPr/>
            <p:nvPr/>
          </p:nvGrpSpPr>
          <p:grpSpPr>
            <a:xfrm>
              <a:off x="4932000" y="5495040"/>
              <a:ext cx="1861200" cy="336600"/>
              <a:chOff x="4932000" y="5495040"/>
              <a:chExt cx="1861200" cy="336600"/>
            </a:xfrm>
          </p:grpSpPr>
          <p:cxnSp>
            <p:nvCxnSpPr>
              <p:cNvPr id="319" name="Connecteur droit 64"/>
              <p:cNvCxnSpPr/>
              <p:nvPr/>
            </p:nvCxnSpPr>
            <p:spPr>
              <a:xfrm>
                <a:off x="4932000" y="583164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20" name="Connecteur droit 65"/>
              <p:cNvCxnSpPr/>
              <p:nvPr/>
            </p:nvCxnSpPr>
            <p:spPr>
              <a:xfrm>
                <a:off x="6323760" y="549504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21" name="ZoneTexte 59"/>
            <p:cNvSpPr/>
            <p:nvPr/>
          </p:nvSpPr>
          <p:spPr>
            <a:xfrm>
              <a:off x="1717920" y="505188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2" name="ZoneTexte 60"/>
            <p:cNvSpPr/>
            <p:nvPr/>
          </p:nvSpPr>
          <p:spPr>
            <a:xfrm>
              <a:off x="5855040" y="507492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23" name="ZoneTexte 61"/>
          <p:cNvSpPr/>
          <p:nvPr/>
        </p:nvSpPr>
        <p:spPr>
          <a:xfrm>
            <a:off x="2657520" y="363060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4 104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ZoneTexte 62"/>
          <p:cNvSpPr/>
          <p:nvPr/>
        </p:nvSpPr>
        <p:spPr>
          <a:xfrm>
            <a:off x="1859400" y="365112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ZoneTexte 63"/>
          <p:cNvSpPr/>
          <p:nvPr/>
        </p:nvSpPr>
        <p:spPr>
          <a:xfrm>
            <a:off x="5122440" y="363060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4 200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</TotalTime>
  <Application>LibreOffice/7.4.3.2$Windows_X86_64 LibreOffice_project/1048a8393ae2eeec98dff31b5c133c5f1d08b890</Application>
  <AppVersion>15.0000</AppVersion>
  <Words>219</Words>
  <Paragraphs>76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2025-10-25T16:06:55Z</dcterms:modified>
  <cp:revision>54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